
<file path=[Content_Types].xml><?xml version="1.0" encoding="utf-8"?>
<Types xmlns="http://schemas.openxmlformats.org/package/2006/content-types">
  <Default Extension="bmp" ContentType="image/bmp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63" autoAdjust="0"/>
  </p:normalViewPr>
  <p:slideViewPr>
    <p:cSldViewPr>
      <p:cViewPr varScale="1">
        <p:scale>
          <a:sx n="48" d="100"/>
          <a:sy n="48" d="100"/>
        </p:scale>
        <p:origin x="-11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0" y="261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F4DFAF6-A363-4502-B500-0FBC08241647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7A4C69-6899-44F1-AC12-A724757E4F0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27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7CB9E367-946F-4AE9-87BB-18CFEED52A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B39D23EF-1703-4CE7-B640-A38C4488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E367-946F-4AE9-87BB-18CFEED52A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9D23EF-1703-4CE7-B640-A38C4488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E367-946F-4AE9-87BB-18CFEED52A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9D23EF-1703-4CE7-B640-A38C4488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E367-946F-4AE9-87BB-18CFEED52A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9D23EF-1703-4CE7-B640-A38C4488183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E367-946F-4AE9-87BB-18CFEED52A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9D23EF-1703-4CE7-B640-A38C44881835}" type="slidenum">
              <a:rPr lang="en-US" smtClean="0"/>
              <a:t>‹#›</a:t>
            </a:fld>
            <a:endParaRPr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E367-946F-4AE9-87BB-18CFEED52A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9D23EF-1703-4CE7-B640-A38C44881835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E367-946F-4AE9-87BB-18CFEED52A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9D23EF-1703-4CE7-B640-A38C4488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E367-946F-4AE9-87BB-18CFEED52A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9D23EF-1703-4CE7-B640-A38C44881835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CB9E367-946F-4AE9-87BB-18CFEED52A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9D23EF-1703-4CE7-B640-A38C4488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7CB9E367-946F-4AE9-87BB-18CFEED52A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39D23EF-1703-4CE7-B640-A38C4488183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7CB9E367-946F-4AE9-87BB-18CFEED52A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B39D23EF-1703-4CE7-B640-A38C4488183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2">
                <a:lumMod val="40000"/>
                <a:lumOff val="60000"/>
              </a:schemeClr>
            </a:gs>
            <a:gs pos="21000">
              <a:schemeClr val="bg1">
                <a:tint val="65000"/>
                <a:satMod val="300000"/>
              </a:schemeClr>
            </a:gs>
            <a:gs pos="100000">
              <a:schemeClr val="bg1">
                <a:shade val="65000"/>
                <a:satMod val="300000"/>
              </a:schemeClr>
            </a:gs>
          </a:gsLst>
          <a:lin ang="2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7CB9E367-946F-4AE9-87BB-18CFEED52A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B39D23EF-1703-4CE7-B640-A38C44881835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wisegeek.org/what-is-a-dust-storm.ht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://www.kidzworld.com/article/707-dust-storm-on-the-loose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://www.xweather.org/dust-stor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hyperlink" Target="http://mynasadata.larc.nasa.gov/804-2/dust-storms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bmp"/><Relationship Id="rId2" Type="http://schemas.openxmlformats.org/officeDocument/2006/relationships/hyperlink" Target="http://www.kidzworld..com/article/707-dust-storm-on-the-loose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bmp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828800"/>
            <a:ext cx="7772400" cy="1829761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Brush Script MT" pitchFamily="66" charset="0"/>
              </a:rPr>
              <a:t>Dust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itchFamily="66" charset="0"/>
              </a:rPr>
              <a:t>Storms</a:t>
            </a:r>
            <a:r>
              <a:rPr lang="en-US" dirty="0" smtClean="0">
                <a:latin typeface="Brush Script MT" pitchFamily="66" charset="0"/>
              </a:rPr>
              <a:t>; A Clean Freaks Nightmare</a:t>
            </a:r>
            <a:endParaRPr lang="en-US" dirty="0">
              <a:latin typeface="Brush Script MT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endParaRPr lang="en-US" dirty="0" smtClean="0">
              <a:solidFill>
                <a:schemeClr val="tx2">
                  <a:lumMod val="10000"/>
                </a:schemeClr>
              </a:solidFill>
            </a:endParaRPr>
          </a:p>
          <a:p>
            <a:pPr algn="ctr"/>
            <a:r>
              <a:rPr lang="en-US" b="1" dirty="0" smtClean="0">
                <a:solidFill>
                  <a:schemeClr val="tx2">
                    <a:lumMod val="10000"/>
                  </a:schemeClr>
                </a:solidFill>
              </a:rPr>
              <a:t>By</a:t>
            </a:r>
            <a:r>
              <a:rPr lang="en-US" b="1" dirty="0" smtClean="0">
                <a:solidFill>
                  <a:schemeClr val="tx2">
                    <a:lumMod val="10000"/>
                  </a:schemeClr>
                </a:solidFill>
              </a:rPr>
              <a:t>: Caroline Parris</a:t>
            </a:r>
          </a:p>
          <a:p>
            <a:pPr algn="ctr"/>
            <a:r>
              <a:rPr lang="en-US" b="1" dirty="0" smtClean="0">
                <a:solidFill>
                  <a:schemeClr val="tx2">
                    <a:lumMod val="10000"/>
                  </a:schemeClr>
                </a:solidFill>
              </a:rPr>
              <a:t>Science </a:t>
            </a:r>
          </a:p>
          <a:p>
            <a:pPr algn="ctr"/>
            <a:r>
              <a:rPr lang="en-US" b="1" dirty="0" smtClean="0">
                <a:solidFill>
                  <a:schemeClr val="tx2">
                    <a:lumMod val="10000"/>
                  </a:schemeClr>
                </a:solidFill>
              </a:rPr>
              <a:t>Shepard</a:t>
            </a:r>
            <a:endParaRPr lang="en-US" b="1" dirty="0">
              <a:solidFill>
                <a:schemeClr val="tx2">
                  <a:lumMod val="1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96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Dust storms are strong gusts of wind that pick up any loose particles of dirt and dust on the ground and  make a huge storm cloud of dust and debris.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109728" indent="0">
              <a:buNone/>
            </a:pPr>
            <a:r>
              <a:rPr lang="en-US" sz="1400" dirty="0" smtClean="0"/>
              <a:t>Wisegeek.org </a:t>
            </a:r>
            <a:r>
              <a:rPr lang="en-US" sz="1400" dirty="0" smtClean="0">
                <a:hlinkClick r:id="rId2"/>
              </a:rPr>
              <a:t>http://www.wisegeek.org/what-is-a-dust-storm.htm</a:t>
            </a:r>
            <a:r>
              <a:rPr lang="en-US" sz="1400" dirty="0" smtClean="0"/>
              <a:t> 2013</a:t>
            </a:r>
            <a:endParaRPr lang="en-US" sz="1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itchFamily="66" charset="0"/>
              </a:rPr>
              <a:t>Dust Storms</a:t>
            </a:r>
            <a:endParaRPr lang="en-US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sh Script MT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2819400"/>
            <a:ext cx="4419600" cy="2514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713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 </a:t>
            </a:r>
            <a:r>
              <a:rPr lang="en-US" dirty="0" smtClean="0"/>
              <a:t>Can happen anytime as long as wind has loose dust and debris to pick up.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109728" indent="0">
              <a:buNone/>
            </a:pPr>
            <a:r>
              <a:rPr lang="en-US" sz="1400" dirty="0" smtClean="0"/>
              <a:t>Kidzworld.com </a:t>
            </a:r>
            <a:r>
              <a:rPr lang="en-US" sz="1400" dirty="0" smtClean="0">
                <a:hlinkClick r:id="rId2"/>
              </a:rPr>
              <a:t>http://www.kidzworld.com/article/707-dust-storm-on-the-loose</a:t>
            </a:r>
            <a:r>
              <a:rPr lang="en-US" sz="1400" dirty="0" smtClean="0"/>
              <a:t> 2012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u="sng" dirty="0" smtClean="0">
                <a:latin typeface="Brush Script MT" pitchFamily="66" charset="0"/>
              </a:rPr>
              <a:t>Conditions</a:t>
            </a:r>
            <a:endParaRPr lang="en-US" sz="4800" u="sng" dirty="0">
              <a:latin typeface="Brush Script MT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00" y="2557462"/>
            <a:ext cx="5029200" cy="2319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2255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From days to minutes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109728" indent="0">
              <a:buNone/>
            </a:pPr>
            <a:endParaRPr lang="en-US" dirty="0"/>
          </a:p>
          <a:p>
            <a:pPr marL="109728" indent="0">
              <a:buNone/>
            </a:pPr>
            <a:r>
              <a:rPr lang="en-US" sz="1400" dirty="0" smtClean="0"/>
              <a:t>Xweather.org </a:t>
            </a:r>
            <a:r>
              <a:rPr lang="en-US" sz="1400" dirty="0" smtClean="0">
                <a:hlinkClick r:id="rId2"/>
              </a:rPr>
              <a:t>http://www.xweather.org/dust-storm</a:t>
            </a:r>
            <a:r>
              <a:rPr lang="en-US" sz="1400" dirty="0" smtClean="0"/>
              <a:t> 2011</a:t>
            </a:r>
            <a:endParaRPr lang="en-US" sz="1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itchFamily="66" charset="0"/>
              </a:rPr>
              <a:t>Time</a:t>
            </a:r>
            <a:endParaRPr lang="en-US" sz="4800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rush Script MT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2362200"/>
            <a:ext cx="4586288" cy="22193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272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Summer</a:t>
            </a:r>
          </a:p>
          <a:p>
            <a:r>
              <a:rPr lang="en-US" dirty="0" smtClean="0"/>
              <a:t>Times of drought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109728" indent="0">
              <a:buNone/>
            </a:pPr>
            <a:r>
              <a:rPr lang="en-US" sz="1400" dirty="0" smtClean="0"/>
              <a:t>NASA.gov </a:t>
            </a:r>
            <a:r>
              <a:rPr lang="en-US" sz="1400" dirty="0" smtClean="0">
                <a:hlinkClick r:id="rId2"/>
              </a:rPr>
              <a:t>http://mynasadata.larc.nasa.gov/804-2/dust-storms/</a:t>
            </a:r>
            <a:r>
              <a:rPr lang="en-US" sz="1400" dirty="0" smtClean="0"/>
              <a:t> 2013</a:t>
            </a:r>
            <a:endParaRPr lang="en-US" sz="1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u="sng" dirty="0" smtClean="0">
                <a:latin typeface="Brush Script MT" pitchFamily="66" charset="0"/>
              </a:rPr>
              <a:t>When</a:t>
            </a:r>
            <a:endParaRPr lang="en-US" sz="4800" u="sng" dirty="0">
              <a:latin typeface="Brush Script MT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1" y="2571750"/>
            <a:ext cx="4572000" cy="2305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2341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endParaRPr lang="en-US" dirty="0"/>
          </a:p>
          <a:p>
            <a:r>
              <a:rPr lang="en-US" sz="3500" dirty="0" smtClean="0"/>
              <a:t>20 million dollars a year</a:t>
            </a:r>
          </a:p>
          <a:p>
            <a:r>
              <a:rPr lang="en-US" sz="3500" dirty="0" smtClean="0"/>
              <a:t>Causes car accidents </a:t>
            </a:r>
          </a:p>
          <a:p>
            <a:pPr marL="109728" indent="0">
              <a:buNone/>
            </a:pPr>
            <a:r>
              <a:rPr lang="en-US" sz="3500" dirty="0"/>
              <a:t> </a:t>
            </a:r>
            <a:r>
              <a:rPr lang="en-US" sz="3500" dirty="0" smtClean="0"/>
              <a:t>and major damage to </a:t>
            </a:r>
          </a:p>
          <a:p>
            <a:pPr marL="109728" indent="0">
              <a:buNone/>
            </a:pPr>
            <a:r>
              <a:rPr lang="en-US" sz="3500" dirty="0"/>
              <a:t>h</a:t>
            </a:r>
            <a:r>
              <a:rPr lang="en-US" sz="3500" dirty="0" smtClean="0"/>
              <a:t>ouses</a:t>
            </a:r>
            <a:endParaRPr lang="en-US" sz="35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  <a:p>
            <a:endParaRPr lang="en-US" sz="1400" dirty="0" smtClean="0"/>
          </a:p>
          <a:p>
            <a:pPr marL="109728" indent="0">
              <a:buNone/>
            </a:pPr>
            <a:endParaRPr lang="en-US" sz="1400" dirty="0" smtClean="0"/>
          </a:p>
          <a:p>
            <a:pPr marL="109728" indent="0">
              <a:buNone/>
            </a:pPr>
            <a:endParaRPr lang="en-US" sz="1400" dirty="0" smtClean="0"/>
          </a:p>
          <a:p>
            <a:pPr marL="109728" indent="0">
              <a:buNone/>
            </a:pPr>
            <a:endParaRPr lang="en-US" sz="1400" dirty="0"/>
          </a:p>
          <a:p>
            <a:pPr marL="109728" indent="0">
              <a:buNone/>
            </a:pPr>
            <a:r>
              <a:rPr lang="en-US" sz="2000" dirty="0" smtClean="0"/>
              <a:t>Kidzworld.com </a:t>
            </a:r>
            <a:r>
              <a:rPr lang="en-US" sz="2000" dirty="0" smtClean="0">
                <a:hlinkClick r:id="rId2"/>
              </a:rPr>
              <a:t>http://www.kidzworld.com/article/707-dust-storm-on-the-loose</a:t>
            </a:r>
            <a:r>
              <a:rPr lang="en-US" sz="2000" dirty="0" smtClean="0"/>
              <a:t> 2012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en-US" sz="4800" u="sng" dirty="0" smtClean="0">
                <a:latin typeface="Brush Script MT" pitchFamily="66" charset="0"/>
              </a:rPr>
              <a:t>Damage</a:t>
            </a:r>
            <a:endParaRPr lang="en-US" sz="4800" u="sng" dirty="0">
              <a:latin typeface="Brush Script MT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209800"/>
            <a:ext cx="3276438" cy="309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9611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1930’s the Midwest had so many dust storms they started calling it the “Dust Bowl”.</a:t>
            </a:r>
          </a:p>
          <a:p>
            <a:r>
              <a:rPr lang="en-US" dirty="0" smtClean="0"/>
              <a:t>“Dirty Thirties”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800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rush Script MT" pitchFamily="66" charset="0"/>
              </a:rPr>
              <a:t>Interesting</a:t>
            </a:r>
            <a:r>
              <a:rPr lang="en-US" sz="4800" u="sng" dirty="0" smtClean="0">
                <a:effectLst/>
                <a:latin typeface="Brush Script MT" pitchFamily="66" charset="0"/>
              </a:rPr>
              <a:t> Facts</a:t>
            </a:r>
            <a:endParaRPr lang="en-US" sz="4800" u="sng" dirty="0">
              <a:effectLst/>
              <a:latin typeface="Brush Script MT" pitchFamily="66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2926772"/>
            <a:ext cx="3477491" cy="3276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" y="2926772"/>
            <a:ext cx="3962400" cy="3276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659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  <a:font script="Geor" typeface="Sylfaen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112</TotalTime>
  <Words>140</Words>
  <Application>Microsoft Office PowerPoint</Application>
  <PresentationFormat>On-screen Show (4:3)</PresentationFormat>
  <Paragraphs>66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Concourse</vt:lpstr>
      <vt:lpstr>Dust Storms; A Clean Freaks Nightmare</vt:lpstr>
      <vt:lpstr>Dust Storms</vt:lpstr>
      <vt:lpstr>Conditions</vt:lpstr>
      <vt:lpstr>Time</vt:lpstr>
      <vt:lpstr>When</vt:lpstr>
      <vt:lpstr>Damage</vt:lpstr>
      <vt:lpstr>Interesting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Dust Storms; A Clean Freaks Nightmare</dc:title>
  <dc:creator>Haywood County Schools</dc:creator>
  <cp:lastModifiedBy>Haywood County Schools</cp:lastModifiedBy>
  <cp:revision>16</cp:revision>
  <dcterms:created xsi:type="dcterms:W3CDTF">2013-05-01T15:44:15Z</dcterms:created>
  <dcterms:modified xsi:type="dcterms:W3CDTF">2013-05-03T15:02:23Z</dcterms:modified>
</cp:coreProperties>
</file>